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73" d="100"/>
          <a:sy n="73" d="100"/>
        </p:scale>
        <p:origin x="618" y="54"/>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smtClean="0"/>
              <a:t>Yash Jain</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
        <p:nvSpPr>
          <p:cNvPr id="29" name="Rectangle 2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584317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965037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920905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66980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
        <p:nvSpPr>
          <p:cNvPr id="31" name="Rectangle 30"/>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575714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376817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5"/>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664890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5"/>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82766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custDataLst>
      <p:tags r:id="rId1"/>
    </p:custDataLst>
    <p:extLst>
      <p:ext uri="{BB962C8B-B14F-4D97-AF65-F5344CB8AC3E}">
        <p14:creationId xmlns:p14="http://schemas.microsoft.com/office/powerpoint/2010/main" val="1719766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5"/>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7029106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914715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5"/>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42330328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928018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Rectangle 7"/>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872559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11679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304292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681281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436852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17" name="Rectangle 1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8317044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271103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547060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Rectangle 8"/>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510424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881952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
        <p:nvSpPr>
          <p:cNvPr id="17" name="Rectangle 1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9809414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
        <p:nvSpPr>
          <p:cNvPr id="8" name="Rectangle 7"/>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561312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897864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763365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
        <p:nvSpPr>
          <p:cNvPr id="18" name="Rectangle 17"/>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1119923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558719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40114332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
        <p:nvSpPr>
          <p:cNvPr id="12" name="Rectangle 11"/>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998632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192887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Rectangle 6"/>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523390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
        <p:nvSpPr>
          <p:cNvPr id="5" name="Rectangle 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1276081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
        <p:nvSpPr>
          <p:cNvPr id="45" name="Rectangle 44"/>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2020206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40" name="Rectangle 39"/>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268956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442557"/>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2" name="Rectangle 11"/>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90523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3" name="Rectangle 12"/>
          <p:cNvSpPr/>
          <p:nvPr/>
        </p:nvSpPr>
        <p:spPr>
          <a:xfrm>
            <a:off x="0" y="6453336"/>
            <a:ext cx="12192000" cy="404664"/>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smtClean="0"/>
          </a:p>
        </p:txBody>
      </p:sp>
    </p:spTree>
    <p:extLst>
      <p:ext uri="{BB962C8B-B14F-4D97-AF65-F5344CB8AC3E}">
        <p14:creationId xmlns:p14="http://schemas.microsoft.com/office/powerpoint/2010/main" val="32245660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openxmlformats.org/package/2006/metadata/core-properties"/>
    <ds:schemaRef ds:uri="http://schemas.microsoft.com/office/2006/metadata/properties"/>
    <ds:schemaRef ds:uri="http://schemas.microsoft.com/office/infopath/2007/PartnerControls"/>
    <ds:schemaRef ds:uri="http://purl.org/dc/dcmitype/"/>
    <ds:schemaRef ds:uri="http://www.w3.org/XML/1998/namespace"/>
    <ds:schemaRef ds:uri="http://schemas.microsoft.com/office/2006/documentManagement/types"/>
    <ds:schemaRef ds:uri="31fa4da7-ec37-47f4-9a31-fa58fa1a2f22"/>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31089</TotalTime>
  <Words>3388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yash jain</cp:lastModifiedBy>
  <cp:revision>73</cp:revision>
  <cp:lastPrinted>2000-01-01T00:00:00Z</cp:lastPrinted>
  <dcterms:created xsi:type="dcterms:W3CDTF">2022-01-15T17:28:45Z</dcterms:created>
  <dcterms:modified xsi:type="dcterms:W3CDTF">2024-05-16T16:19:05Z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